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>
        <p:scale>
          <a:sx n="70" d="100"/>
          <a:sy n="70" d="100"/>
        </p:scale>
        <p:origin x="2766" y="10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0D766-35A3-44CA-94BA-545F33C1E81A}" type="datetimeFigureOut">
              <a:rPr lang="ko-KR" altLang="en-US" smtClean="0"/>
              <a:t>2025-08-13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71BF-1206-4F59-AB93-4348FB94AB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692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0D766-35A3-44CA-94BA-545F33C1E81A}" type="datetimeFigureOut">
              <a:rPr lang="ko-KR" altLang="en-US" smtClean="0"/>
              <a:t>2025-08-13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71BF-1206-4F59-AB93-4348FB94AB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0005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0D766-35A3-44CA-94BA-545F33C1E81A}" type="datetimeFigureOut">
              <a:rPr lang="ko-KR" altLang="en-US" smtClean="0"/>
              <a:t>2025-08-13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71BF-1206-4F59-AB93-4348FB94AB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1298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0D766-35A3-44CA-94BA-545F33C1E81A}" type="datetimeFigureOut">
              <a:rPr lang="ko-KR" altLang="en-US" smtClean="0"/>
              <a:t>2025-08-13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71BF-1206-4F59-AB93-4348FB94AB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4003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0D766-35A3-44CA-94BA-545F33C1E81A}" type="datetimeFigureOut">
              <a:rPr lang="ko-KR" altLang="en-US" smtClean="0"/>
              <a:t>2025-08-13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71BF-1206-4F59-AB93-4348FB94AB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4116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0D766-35A3-44CA-94BA-545F33C1E81A}" type="datetimeFigureOut">
              <a:rPr lang="ko-KR" altLang="en-US" smtClean="0"/>
              <a:t>2025-08-13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71BF-1206-4F59-AB93-4348FB94AB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0283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0D766-35A3-44CA-94BA-545F33C1E81A}" type="datetimeFigureOut">
              <a:rPr lang="ko-KR" altLang="en-US" smtClean="0"/>
              <a:t>2025-08-13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71BF-1206-4F59-AB93-4348FB94AB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4977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0D766-35A3-44CA-94BA-545F33C1E81A}" type="datetimeFigureOut">
              <a:rPr lang="ko-KR" altLang="en-US" smtClean="0"/>
              <a:t>2025-08-13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71BF-1206-4F59-AB93-4348FB94AB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9947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0D766-35A3-44CA-94BA-545F33C1E81A}" type="datetimeFigureOut">
              <a:rPr lang="ko-KR" altLang="en-US" smtClean="0"/>
              <a:t>2025-08-13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71BF-1206-4F59-AB93-4348FB94AB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8535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0D766-35A3-44CA-94BA-545F33C1E81A}" type="datetimeFigureOut">
              <a:rPr lang="ko-KR" altLang="en-US" smtClean="0"/>
              <a:t>2025-08-13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71BF-1206-4F59-AB93-4348FB94AB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3809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0D766-35A3-44CA-94BA-545F33C1E81A}" type="datetimeFigureOut">
              <a:rPr lang="ko-KR" altLang="en-US" smtClean="0"/>
              <a:t>2025-08-13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71BF-1206-4F59-AB93-4348FB94AB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8495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0D766-35A3-44CA-94BA-545F33C1E81A}" type="datetimeFigureOut">
              <a:rPr lang="ko-KR" altLang="en-US" smtClean="0"/>
              <a:t>2025-08-13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D71BF-1206-4F59-AB93-4348FB94AB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2301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2"/>
          <a:srcRect l="17538" t="21309" r="18582" b="41145"/>
          <a:stretch/>
        </p:blipFill>
        <p:spPr>
          <a:xfrm>
            <a:off x="320722" y="3357350"/>
            <a:ext cx="8502555" cy="2811008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3"/>
          <a:srcRect l="-150" t="10962" r="10373" b="32786"/>
          <a:stretch/>
        </p:blipFill>
        <p:spPr>
          <a:xfrm>
            <a:off x="320722" y="139338"/>
            <a:ext cx="8502555" cy="2996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771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2"/>
          <a:srcRect t="11625" r="47761" b="49635"/>
          <a:stretch/>
        </p:blipFill>
        <p:spPr>
          <a:xfrm>
            <a:off x="682388" y="382137"/>
            <a:ext cx="7492247" cy="3125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999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정윤 선</dc:creator>
  <cp:lastModifiedBy>sjy_snu</cp:lastModifiedBy>
  <cp:revision>6</cp:revision>
  <dcterms:created xsi:type="dcterms:W3CDTF">2025-03-03T14:49:21Z</dcterms:created>
  <dcterms:modified xsi:type="dcterms:W3CDTF">2025-08-13T11:17:39Z</dcterms:modified>
</cp:coreProperties>
</file>