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9" autoAdjust="0"/>
    <p:restoredTop sz="94660"/>
  </p:normalViewPr>
  <p:slideViewPr>
    <p:cSldViewPr snapToGrid="0">
      <p:cViewPr varScale="1">
        <p:scale>
          <a:sx n="162" d="100"/>
          <a:sy n="162" d="100"/>
        </p:scale>
        <p:origin x="171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B091A-A7CD-49AF-9A9D-E7EBA53258DB}" type="datetimeFigureOut">
              <a:rPr lang="ko-KR" altLang="en-US" smtClean="0"/>
              <a:t>2025-02-21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E6796-BCEC-418A-8B4E-0252D5BC63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30229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B091A-A7CD-49AF-9A9D-E7EBA53258DB}" type="datetimeFigureOut">
              <a:rPr lang="ko-KR" altLang="en-US" smtClean="0"/>
              <a:t>2025-02-21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E6796-BCEC-418A-8B4E-0252D5BC63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7806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B091A-A7CD-49AF-9A9D-E7EBA53258DB}" type="datetimeFigureOut">
              <a:rPr lang="ko-KR" altLang="en-US" smtClean="0"/>
              <a:t>2025-02-21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E6796-BCEC-418A-8B4E-0252D5BC63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598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B091A-A7CD-49AF-9A9D-E7EBA53258DB}" type="datetimeFigureOut">
              <a:rPr lang="ko-KR" altLang="en-US" smtClean="0"/>
              <a:t>2025-02-21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E6796-BCEC-418A-8B4E-0252D5BC63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48197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B091A-A7CD-49AF-9A9D-E7EBA53258DB}" type="datetimeFigureOut">
              <a:rPr lang="ko-KR" altLang="en-US" smtClean="0"/>
              <a:t>2025-02-21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E6796-BCEC-418A-8B4E-0252D5BC63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5336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B091A-A7CD-49AF-9A9D-E7EBA53258DB}" type="datetimeFigureOut">
              <a:rPr lang="ko-KR" altLang="en-US" smtClean="0"/>
              <a:t>2025-02-21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E6796-BCEC-418A-8B4E-0252D5BC63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802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B091A-A7CD-49AF-9A9D-E7EBA53258DB}" type="datetimeFigureOut">
              <a:rPr lang="ko-KR" altLang="en-US" smtClean="0"/>
              <a:t>2025-02-21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E6796-BCEC-418A-8B4E-0252D5BC63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62741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B091A-A7CD-49AF-9A9D-E7EBA53258DB}" type="datetimeFigureOut">
              <a:rPr lang="ko-KR" altLang="en-US" smtClean="0"/>
              <a:t>2025-02-21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E6796-BCEC-418A-8B4E-0252D5BC63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4134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B091A-A7CD-49AF-9A9D-E7EBA53258DB}" type="datetimeFigureOut">
              <a:rPr lang="ko-KR" altLang="en-US" smtClean="0"/>
              <a:t>2025-02-21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E6796-BCEC-418A-8B4E-0252D5BC63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0415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B091A-A7CD-49AF-9A9D-E7EBA53258DB}" type="datetimeFigureOut">
              <a:rPr lang="ko-KR" altLang="en-US" smtClean="0"/>
              <a:t>2025-02-21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E6796-BCEC-418A-8B4E-0252D5BC63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77354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B091A-A7CD-49AF-9A9D-E7EBA53258DB}" type="datetimeFigureOut">
              <a:rPr lang="ko-KR" altLang="en-US" smtClean="0"/>
              <a:t>2025-02-21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E6796-BCEC-418A-8B4E-0252D5BC63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9720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B091A-A7CD-49AF-9A9D-E7EBA53258DB}" type="datetimeFigureOut">
              <a:rPr lang="ko-KR" altLang="en-US" smtClean="0"/>
              <a:t>2025-02-21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0E6796-BCEC-418A-8B4E-0252D5BC63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3301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5A0A2927-59DA-48A4-AC14-62293C916D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28687"/>
            <a:ext cx="9144000" cy="500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0798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330</TotalTime>
  <Words>0</Words>
  <Application>Microsoft Office PowerPoint</Application>
  <PresentationFormat>화면 슬라이드 쇼(4:3)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Windows 사용자</cp:lastModifiedBy>
  <cp:revision>5</cp:revision>
  <dcterms:created xsi:type="dcterms:W3CDTF">2019-06-18T00:57:41Z</dcterms:created>
  <dcterms:modified xsi:type="dcterms:W3CDTF">2025-02-21T04:17:11Z</dcterms:modified>
</cp:coreProperties>
</file>