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71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022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80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1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33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74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13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041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735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72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B091A-A7CD-49AF-9A9D-E7EBA53258DB}" type="datetimeFigureOut">
              <a:rPr lang="ko-KR" altLang="en-US" smtClean="0"/>
              <a:t>2025-02-20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30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273" y="233265"/>
            <a:ext cx="5094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chemeClr val="tx2"/>
                </a:solidFill>
              </a:rPr>
              <a:t>▣ 연도별 논문인용 횟수 및 </a:t>
            </a:r>
            <a:r>
              <a:rPr lang="en-US" altLang="ko-KR" b="1" dirty="0">
                <a:solidFill>
                  <a:schemeClr val="tx2"/>
                </a:solidFill>
              </a:rPr>
              <a:t>h-index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7063D32-CFF4-4567-A6FF-078AE210D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EF8D879-C0E8-4547-983A-3807527E5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67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6</Words>
  <Application>Microsoft Office PowerPoint</Application>
  <PresentationFormat>화면 슬라이드 쇼(4:3)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Windows 사용자</cp:lastModifiedBy>
  <cp:revision>4</cp:revision>
  <dcterms:created xsi:type="dcterms:W3CDTF">2019-06-18T00:57:41Z</dcterms:created>
  <dcterms:modified xsi:type="dcterms:W3CDTF">2025-02-20T09:17:53Z</dcterms:modified>
</cp:coreProperties>
</file>