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89" autoAdjust="0"/>
    <p:restoredTop sz="94660"/>
  </p:normalViewPr>
  <p:slideViewPr>
    <p:cSldViewPr snapToGrid="0">
      <p:cViewPr varScale="1">
        <p:scale>
          <a:sx n="162" d="100"/>
          <a:sy n="162" d="100"/>
        </p:scale>
        <p:origin x="1710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130229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87806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95984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48197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853363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88029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627411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641347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404154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773546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097208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8B091A-A7CD-49AF-9A9D-E7EBA53258DB}" type="datetimeFigureOut">
              <a:rPr lang="ko-KR" altLang="en-US" smtClean="0"/>
              <a:t>2025-02-21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0E6796-BCEC-418A-8B4E-0252D5BC633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533015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그림 4">
            <a:extLst>
              <a:ext uri="{FF2B5EF4-FFF2-40B4-BE49-F238E27FC236}">
                <a16:creationId xmlns:a16="http://schemas.microsoft.com/office/drawing/2014/main" id="{5A0A2927-59DA-48A4-AC14-62293C916D2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928687"/>
            <a:ext cx="9144000" cy="50006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810798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330</TotalTime>
  <Words>0</Words>
  <Application>Microsoft Office PowerPoint</Application>
  <PresentationFormat>화면 슬라이드 쇼(4:3)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테마</vt:lpstr>
      <vt:lpstr>PowerPoint 프레젠테이션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User</dc:creator>
  <cp:lastModifiedBy>Windows 사용자</cp:lastModifiedBy>
  <cp:revision>5</cp:revision>
  <dcterms:created xsi:type="dcterms:W3CDTF">2019-06-18T00:57:41Z</dcterms:created>
  <dcterms:modified xsi:type="dcterms:W3CDTF">2025-02-21T04:17:11Z</dcterms:modified>
</cp:coreProperties>
</file>

<file path=docProps/thumbnail.jpeg>
</file>