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71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02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780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19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33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80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74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13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41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35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2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91A-A7CD-49AF-9A9D-E7EBA53258DB}" type="datetimeFigureOut">
              <a:rPr lang="ko-KR" altLang="en-US" smtClean="0"/>
              <a:t>2025-02-21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E6796-BCEC-418A-8B4E-0252D5BC63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330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A0A2927-59DA-48A4-AC14-62293C916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87"/>
            <a:ext cx="91440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79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사용자</cp:lastModifiedBy>
  <cp:revision>5</cp:revision>
  <dcterms:created xsi:type="dcterms:W3CDTF">2019-06-18T00:57:41Z</dcterms:created>
  <dcterms:modified xsi:type="dcterms:W3CDTF">2025-02-21T04:17:11Z</dcterms:modified>
</cp:coreProperties>
</file>